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4581DD-ED5A-4727-B934-B48A279030A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51C883-1FBE-4970-AF8E-CAA8149C838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Microscope Mania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FINE ADJUSTMENT KNOB</a:t>
            </a:r>
          </a:p>
          <a:p>
            <a:pPr algn="ctr"/>
            <a:r>
              <a:rPr lang="en-US" sz="4800" dirty="0" smtClean="0"/>
              <a:t>Moves the stage slightly to </a:t>
            </a:r>
            <a:r>
              <a:rPr lang="en-US" sz="4800" u="sng" dirty="0" smtClean="0"/>
              <a:t>SHARPEN </a:t>
            </a:r>
            <a:r>
              <a:rPr lang="en-US" sz="4800" dirty="0" smtClean="0"/>
              <a:t>the image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568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COARSE ADJUSTMENT KNOB</a:t>
            </a:r>
          </a:p>
          <a:p>
            <a:pPr algn="ctr"/>
            <a:r>
              <a:rPr lang="en-US" sz="4800" dirty="0" smtClean="0"/>
              <a:t>Moves the stage up and down for </a:t>
            </a:r>
            <a:r>
              <a:rPr lang="en-US" sz="4800" u="sng" dirty="0" smtClean="0"/>
              <a:t>FOCUSING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56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ARM</a:t>
            </a:r>
          </a:p>
          <a:p>
            <a:pPr algn="ctr"/>
            <a:r>
              <a:rPr lang="en-US" sz="4800" dirty="0" smtClean="0"/>
              <a:t>used to </a:t>
            </a:r>
            <a:r>
              <a:rPr lang="en-US" sz="4800" u="sng" dirty="0" smtClean="0"/>
              <a:t>SUPPORT</a:t>
            </a:r>
            <a:r>
              <a:rPr lang="en-US" sz="4800" dirty="0" smtClean="0"/>
              <a:t> the </a:t>
            </a:r>
            <a:r>
              <a:rPr lang="en-US" sz="4800" dirty="0" err="1" smtClean="0"/>
              <a:t>micorscope</a:t>
            </a:r>
            <a:r>
              <a:rPr lang="en-US" sz="4800" dirty="0" smtClean="0"/>
              <a:t> when carried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389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POWER = 10 x 4 = 40 x</a:t>
            </a:r>
          </a:p>
          <a:p>
            <a:r>
              <a:rPr lang="en-US" sz="4000" dirty="0" smtClean="0"/>
              <a:t>POWER = 10 x 10 = 100 x</a:t>
            </a:r>
          </a:p>
          <a:p>
            <a:r>
              <a:rPr lang="en-US" sz="4000" dirty="0" smtClean="0"/>
              <a:t>POWER = 10 x 40 = 400 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EYEPIECE</a:t>
            </a:r>
          </a:p>
          <a:p>
            <a:pPr algn="ctr"/>
            <a:r>
              <a:rPr lang="en-US" sz="4800" dirty="0" smtClean="0"/>
              <a:t>Contains the </a:t>
            </a:r>
            <a:r>
              <a:rPr lang="en-US" sz="4800" u="sng" dirty="0" smtClean="0"/>
              <a:t>OCULAR</a:t>
            </a:r>
            <a:r>
              <a:rPr lang="en-US" sz="4800" dirty="0" smtClean="0"/>
              <a:t> lens</a:t>
            </a:r>
          </a:p>
          <a:p>
            <a:pPr algn="ctr"/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41828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NOSEPIECE</a:t>
            </a:r>
          </a:p>
          <a:p>
            <a:pPr algn="ctr"/>
            <a:r>
              <a:rPr lang="en-US" sz="4800" dirty="0" smtClean="0"/>
              <a:t>Holds the </a:t>
            </a:r>
            <a:r>
              <a:rPr lang="en-US" sz="4800" u="sng" dirty="0" smtClean="0"/>
              <a:t>LOW- </a:t>
            </a:r>
            <a:r>
              <a:rPr lang="en-US" sz="4800" dirty="0" smtClean="0"/>
              <a:t>and </a:t>
            </a:r>
            <a:r>
              <a:rPr lang="en-US" sz="4800" u="sng" dirty="0" smtClean="0"/>
              <a:t>HIGH-</a:t>
            </a:r>
            <a:r>
              <a:rPr lang="en-US" sz="4800" dirty="0" smtClean="0"/>
              <a:t> power objective </a:t>
            </a:r>
            <a:r>
              <a:rPr lang="en-US" sz="4800" u="sng" dirty="0" smtClean="0"/>
              <a:t>LENSES</a:t>
            </a:r>
            <a:r>
              <a:rPr lang="en-US" sz="4800" dirty="0" smtClean="0"/>
              <a:t>; can be rotated to change </a:t>
            </a:r>
            <a:r>
              <a:rPr lang="en-US" sz="4800" u="sng" dirty="0" smtClean="0"/>
              <a:t>MAGNIFICATION</a:t>
            </a:r>
            <a:r>
              <a:rPr lang="en-US" sz="4800" dirty="0" smtClean="0"/>
              <a:t>.</a:t>
            </a:r>
            <a:endParaRPr lang="en-US" sz="4800" u="sng" dirty="0" smtClean="0"/>
          </a:p>
          <a:p>
            <a:pPr marL="13716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470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OBJECTIVE LENS</a:t>
            </a:r>
            <a:r>
              <a:rPr lang="en-US" sz="4800" dirty="0" smtClean="0"/>
              <a:t> magnification ranges from </a:t>
            </a:r>
            <a:r>
              <a:rPr lang="en-US" sz="4800" u="sng" dirty="0" smtClean="0"/>
              <a:t>4x</a:t>
            </a:r>
            <a:r>
              <a:rPr lang="en-US" sz="4800" dirty="0" smtClean="0"/>
              <a:t> to </a:t>
            </a:r>
            <a:r>
              <a:rPr lang="en-US" sz="4800" u="sng" dirty="0" smtClean="0"/>
              <a:t>40x</a:t>
            </a:r>
            <a:endParaRPr 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7610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STAGE CLIPS</a:t>
            </a:r>
            <a:r>
              <a:rPr lang="en-US" sz="4800" dirty="0" smtClean="0"/>
              <a:t> </a:t>
            </a:r>
            <a:r>
              <a:rPr lang="en-US" sz="4800" strike="sngStrike" dirty="0" smtClean="0"/>
              <a:t>         </a:t>
            </a:r>
          </a:p>
          <a:p>
            <a:pPr algn="ctr"/>
            <a:r>
              <a:rPr lang="en-US" sz="4800" u="sng" dirty="0" smtClean="0"/>
              <a:t>HOLD </a:t>
            </a:r>
            <a:r>
              <a:rPr lang="en-US" sz="4800" dirty="0" smtClean="0"/>
              <a:t>the slide in place</a:t>
            </a:r>
            <a:endParaRPr 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18075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STAGE</a:t>
            </a:r>
          </a:p>
          <a:p>
            <a:pPr algn="ctr"/>
            <a:r>
              <a:rPr lang="en-US" sz="4800" dirty="0" smtClean="0"/>
              <a:t>Supports the </a:t>
            </a:r>
            <a:r>
              <a:rPr lang="en-US" sz="4800" u="sng" dirty="0" smtClean="0"/>
              <a:t>SLIDE</a:t>
            </a:r>
            <a:r>
              <a:rPr lang="en-US" sz="4800" dirty="0" smtClean="0"/>
              <a:t> being viewed.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538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LIGHT SOURCE</a:t>
            </a:r>
            <a:endParaRPr lang="en-US" sz="4800" dirty="0" smtClean="0"/>
          </a:p>
          <a:p>
            <a:pPr algn="ctr"/>
            <a:r>
              <a:rPr lang="en-US" sz="4800" dirty="0" smtClean="0"/>
              <a:t>Projects light </a:t>
            </a:r>
            <a:r>
              <a:rPr lang="en-US" sz="4800" u="sng" dirty="0" smtClean="0"/>
              <a:t>UPWARD</a:t>
            </a:r>
            <a:r>
              <a:rPr lang="en-US" sz="4800" dirty="0" smtClean="0"/>
              <a:t> through the diaphragm, the </a:t>
            </a:r>
            <a:r>
              <a:rPr lang="en-US" sz="4800" u="sng" dirty="0" smtClean="0"/>
              <a:t>SLIDE</a:t>
            </a:r>
            <a:r>
              <a:rPr lang="en-US" sz="4800" dirty="0" smtClean="0"/>
              <a:t> and </a:t>
            </a:r>
            <a:r>
              <a:rPr lang="en-US" sz="4800" u="sng" dirty="0" smtClean="0"/>
              <a:t>LENSES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3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BASE</a:t>
            </a:r>
          </a:p>
          <a:p>
            <a:pPr algn="ctr"/>
            <a:r>
              <a:rPr lang="en-US" sz="4800" dirty="0" smtClean="0"/>
              <a:t>Supports the </a:t>
            </a:r>
            <a:r>
              <a:rPr lang="en-US" sz="4800" u="sng" dirty="0" smtClean="0"/>
              <a:t>MICROSCOPE</a:t>
            </a:r>
            <a:endParaRPr 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18474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DIAPHRAGM</a:t>
            </a:r>
          </a:p>
          <a:p>
            <a:pPr algn="ctr"/>
            <a:r>
              <a:rPr lang="en-US" sz="4800" dirty="0" smtClean="0"/>
              <a:t>Regulates the amount of </a:t>
            </a:r>
            <a:r>
              <a:rPr lang="en-US" sz="4800" u="sng" dirty="0" smtClean="0"/>
              <a:t>LIGHT</a:t>
            </a:r>
            <a:r>
              <a:rPr lang="en-US" sz="4800" dirty="0" smtClean="0"/>
              <a:t> on the specimen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38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288</TotalTime>
  <Words>137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Microscope Mania</vt:lpstr>
      <vt:lpstr>A</vt:lpstr>
      <vt:lpstr>B</vt:lpstr>
      <vt:lpstr>C</vt:lpstr>
      <vt:lpstr>D</vt:lpstr>
      <vt:lpstr>E</vt:lpstr>
      <vt:lpstr>F</vt:lpstr>
      <vt:lpstr>G</vt:lpstr>
      <vt:lpstr>H</vt:lpstr>
      <vt:lpstr>I</vt:lpstr>
      <vt:lpstr>J</vt:lpstr>
      <vt:lpstr>K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Mania</dc:title>
  <dc:creator>owner</dc:creator>
  <cp:lastModifiedBy>owner</cp:lastModifiedBy>
  <cp:revision>5</cp:revision>
  <dcterms:created xsi:type="dcterms:W3CDTF">2012-09-10T15:35:33Z</dcterms:created>
  <dcterms:modified xsi:type="dcterms:W3CDTF">2012-09-10T20:24:31Z</dcterms:modified>
</cp:coreProperties>
</file>